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8" r:id="rId2"/>
  </p:sldMasterIdLst>
  <p:notesMasterIdLst>
    <p:notesMasterId r:id="rId13"/>
  </p:notesMasterIdLst>
  <p:sldIdLst>
    <p:sldId id="256" r:id="rId3"/>
    <p:sldId id="264" r:id="rId4"/>
    <p:sldId id="257" r:id="rId5"/>
    <p:sldId id="258" r:id="rId6"/>
    <p:sldId id="260" r:id="rId7"/>
    <p:sldId id="268" r:id="rId8"/>
    <p:sldId id="269" r:id="rId9"/>
    <p:sldId id="262" r:id="rId10"/>
    <p:sldId id="263" r:id="rId11"/>
    <p:sldId id="270" r:id="rId12"/>
  </p:sldIdLst>
  <p:sldSz cx="14630400" cy="8229600"/>
  <p:notesSz cx="8229600" cy="14630400"/>
  <p:embeddedFontLst>
    <p:embeddedFont>
      <p:font typeface="Franklin Gothic Demi" panose="020B0703020102020204" pitchFamily="34" charset="0"/>
      <p:regular r:id="rId14"/>
      <p:italic r:id="rId15"/>
    </p:embeddedFont>
    <p:embeddedFont>
      <p:font typeface="Bahnschrift SemiBold Condensed" panose="020B0502040204020203" pitchFamily="34" charset="0"/>
      <p:bold r:id="rId16"/>
    </p:embeddedFont>
    <p:embeddedFont>
      <p:font typeface="Segoe UI Semibold" panose="020B0702040204020203" pitchFamily="34" charset="0"/>
      <p:bold r:id="rId17"/>
      <p:boldItalic r:id="rId18"/>
    </p:embeddedFont>
    <p:embeddedFont>
      <p:font typeface="Fira Sans" panose="020B0604020202020204" charset="0"/>
      <p:bold r:id="rId19"/>
    </p:embeddedFont>
    <p:embeddedFont>
      <p:font typeface="Bahnschrift Condensed" panose="020B0502040204020203" pitchFamily="34" charset="0"/>
      <p:regular r:id="rId20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Anton" panose="020B0604020202020204" charset="0"/>
      <p:regular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2/7/2025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59776" y="2067340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Разработка</a:t>
            </a:r>
            <a:r>
              <a:rPr lang="ru-RU" alt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2</a:t>
            </a:r>
            <a:r>
              <a:rPr lang="en-US" alt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 </a:t>
            </a:r>
            <a:r>
              <a:rPr lang="ru-RU" alt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игры стратегии </a:t>
            </a:r>
            <a:r>
              <a:rPr lang="en-US" alt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BattleBase</a:t>
            </a:r>
          </a:p>
        </p:txBody>
      </p:sp>
      <p:sp>
        <p:nvSpPr>
          <p:cNvPr id="4" name="Text 1"/>
          <p:cNvSpPr/>
          <p:nvPr/>
        </p:nvSpPr>
        <p:spPr>
          <a:xfrm>
            <a:off x="5859776" y="4143260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Добро пожаловать на презентацию, посвященную разработке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новой игры стратегии</a:t>
            </a:r>
            <a:endParaRPr lang="en-US" sz="1750" dirty="0"/>
          </a:p>
        </p:txBody>
      </p:sp>
      <p:sp>
        <p:nvSpPr>
          <p:cNvPr id="5" name="TextBox 4"/>
          <p:cNvSpPr txBox="1"/>
          <p:nvPr/>
        </p:nvSpPr>
        <p:spPr>
          <a:xfrm>
            <a:off x="5859776" y="5591504"/>
            <a:ext cx="75564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Презентацию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подготовили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:</a:t>
            </a:r>
            <a:endParaRPr lang="en-US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Ученики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группы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 № 4: </a:t>
            </a:r>
            <a:endParaRPr lang="en-US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Кугушева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 П.И.</a:t>
            </a:r>
            <a:endParaRPr lang="en-US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Рябов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 Д.О.</a:t>
            </a:r>
            <a:endParaRPr lang="en-US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Руководитель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: </a:t>
            </a:r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Борисов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А.И.</a:t>
            </a:r>
            <a:endParaRPr lang="ru-RU" dirty="0" smtClean="0">
              <a:solidFill>
                <a:schemeClr val="bg1"/>
              </a:solidFill>
              <a:latin typeface="Franklin Gothic Demi" panose="020B0703020102020204" pitchFamily="34" charset="0"/>
              <a:ea typeface="Source Serif Pro" pitchFamily="34" charset="-122"/>
              <a:cs typeface="Source Serif Pro" pitchFamily="34" charset="-120"/>
            </a:endParaRPr>
          </a:p>
          <a:p>
            <a:r>
              <a:rPr lang="en-US" dirty="0" err="1" smtClean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Преподавате</a:t>
            </a:r>
            <a:r>
              <a:rPr lang="ru-RU" dirty="0" smtClean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л</a:t>
            </a:r>
            <a:r>
              <a:rPr lang="en-US" dirty="0" smtClean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ь </a:t>
            </a:r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Детского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технопарка</a:t>
            </a:r>
            <a:r>
              <a:rPr lang="en-US" dirty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 «</a:t>
            </a:r>
            <a:r>
              <a:rPr lang="en-US" dirty="0" err="1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Альтаир</a:t>
            </a:r>
            <a:r>
              <a:rPr lang="en-US" dirty="0" smtClean="0">
                <a:solidFill>
                  <a:schemeClr val="bg1"/>
                </a:solidFill>
                <a:latin typeface="Franklin Gothic Demi" panose="020B0703020102020204" pitchFamily="34" charset="0"/>
                <a:ea typeface="Source Serif Pro" pitchFamily="34" charset="-122"/>
                <a:cs typeface="Source Serif Pro" pitchFamily="34" charset="-120"/>
              </a:rPr>
              <a:t>»</a:t>
            </a:r>
            <a:endParaRPr lang="en-US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11917" y="609600"/>
            <a:ext cx="8029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Федеральное государственное бюджетное образовательное учреждение</a:t>
            </a:r>
          </a:p>
          <a:p>
            <a:pPr algn="ctr"/>
            <a:r>
              <a:rPr lang="ru-RU" dirty="0">
                <a:solidFill>
                  <a:schemeClr val="bg1"/>
                </a:solidFill>
              </a:rPr>
              <a:t>высшего образования «МИРЭА – Российский технологический университет»</a:t>
            </a:r>
          </a:p>
          <a:p>
            <a:pPr algn="ctr"/>
            <a:r>
              <a:rPr lang="ru-RU" dirty="0">
                <a:solidFill>
                  <a:schemeClr val="bg1"/>
                </a:solidFill>
              </a:rPr>
              <a:t>Детский технопарк «Альтаир»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10640" y="3520440"/>
            <a:ext cx="8823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Спасибо за внимание!</a:t>
            </a:r>
            <a:endParaRPr lang="ru-RU" sz="48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1764665" y="1070610"/>
            <a:ext cx="6026785" cy="2085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  <a:sym typeface="+mn-ea"/>
              </a:rPr>
              <a:t>Разработка Проекта: Цели и Задачи</a:t>
            </a:r>
            <a:endParaRPr lang="en-US" sz="4450" dirty="0"/>
          </a:p>
          <a:p>
            <a:endParaRPr lang="en-US" sz="2400" kern="0" spc="-36" dirty="0" smtClean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endParaRPr lang="ru-RU" sz="240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r>
              <a:rPr lang="ru-RU" sz="240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Разработать игру стратегию</a:t>
            </a:r>
            <a:r>
              <a:rPr lang="en-US" sz="240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:</a:t>
            </a:r>
          </a:p>
          <a:p>
            <a:endParaRPr lang="en-US" sz="1750" kern="0" spc="-36" dirty="0" smtClean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endParaRPr lang="ru-RU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      Разработать меню</a:t>
            </a:r>
            <a:endParaRPr lang="ru-RU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r>
              <a:rPr 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     </a:t>
            </a:r>
          </a:p>
          <a:p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     </a:t>
            </a:r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en-US" altLang="en-US" sz="1750" kern="0" spc="-36" dirty="0" smtClean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Сдеалить настройки и звуки</a:t>
            </a: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en-US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Реализовать процесс игры</a:t>
            </a:r>
            <a:endParaRPr lang="ru-RU" altLang="en-US" sz="1750" dirty="0"/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en-US" altLang="ru-RU" sz="1750" dirty="0"/>
          </a:p>
          <a:p>
            <a:pPr indent="457200"/>
            <a:endParaRPr lang="en-US" altLang="ru-RU" sz="1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605" y="3583305"/>
            <a:ext cx="866140" cy="1386205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605" y="5137785"/>
            <a:ext cx="876935" cy="1404620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605" y="6710680"/>
            <a:ext cx="861060" cy="13779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Актуальность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Повышение спроса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Пот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ребность к стратегическим играм постепенно растет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а также в условиях ухода крупных игроков рынка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появляется возможность стать популярной игрой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401454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Конкурентное преимущество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Данная разработка не имеет проблем с долгой загрузкой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она настолько быстрая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что она незаметна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кроме того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когда происхожит перезагрузка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Также программа мало весит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102519"/>
            <a:ext cx="601170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Возможности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0661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</p:spPr>
      </p:sp>
      <p:sp>
        <p:nvSpPr>
          <p:cNvPr id="5" name="Text 2"/>
          <p:cNvSpPr/>
          <p:nvPr/>
        </p:nvSpPr>
        <p:spPr>
          <a:xfrm>
            <a:off x="6480810" y="2491621"/>
            <a:ext cx="109061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406610"/>
            <a:ext cx="2927747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Возможности игрока</a:t>
            </a:r>
          </a:p>
        </p:txBody>
      </p:sp>
      <p:sp>
        <p:nvSpPr>
          <p:cNvPr id="7" name="Text 4"/>
          <p:cNvSpPr/>
          <p:nvPr/>
        </p:nvSpPr>
        <p:spPr>
          <a:xfrm>
            <a:off x="7017306" y="3251359"/>
            <a:ext cx="2927747" cy="2177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Управлять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главным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героем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также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уничтожать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башни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вместе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со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своими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сокомандниками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40661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</p:spPr>
      </p:sp>
      <p:sp>
        <p:nvSpPr>
          <p:cNvPr id="9" name="Text 6"/>
          <p:cNvSpPr/>
          <p:nvPr/>
        </p:nvSpPr>
        <p:spPr>
          <a:xfrm>
            <a:off x="10344626" y="2491621"/>
            <a:ext cx="16478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40661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С</a:t>
            </a: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опротивление</a:t>
            </a:r>
          </a:p>
        </p:txBody>
      </p:sp>
      <p:sp>
        <p:nvSpPr>
          <p:cNvPr id="11" name="Text 8"/>
          <p:cNvSpPr/>
          <p:nvPr/>
        </p:nvSpPr>
        <p:spPr>
          <a:xfrm>
            <a:off x="10908983" y="2897029"/>
            <a:ext cx="2927747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Вражеские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башни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наносят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урон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своим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противникам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а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также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вражеские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боты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наносят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урон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1073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</p:spPr>
      </p:sp>
      <p:sp>
        <p:nvSpPr>
          <p:cNvPr id="13" name="Text 10"/>
          <p:cNvSpPr/>
          <p:nvPr/>
        </p:nvSpPr>
        <p:spPr>
          <a:xfrm>
            <a:off x="6452949" y="5995749"/>
            <a:ext cx="16478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10739"/>
            <a:ext cx="2926556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Оконча</a:t>
            </a: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ние</a:t>
            </a: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игры</a:t>
            </a:r>
          </a:p>
        </p:txBody>
      </p:sp>
      <p:sp>
        <p:nvSpPr>
          <p:cNvPr id="15" name="Text 12"/>
          <p:cNvSpPr/>
          <p:nvPr/>
        </p:nvSpPr>
        <p:spPr>
          <a:xfrm>
            <a:off x="7017306" y="6401157"/>
            <a:ext cx="681930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При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победе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или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поражении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происходит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окончание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игры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со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статистикой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44473" y="548165"/>
            <a:ext cx="6012180" cy="690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43" dirty="0" err="1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Ход</a:t>
            </a:r>
            <a:r>
              <a:rPr 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</a:t>
            </a:r>
            <a:r>
              <a:rPr lang="en-US" sz="4300" kern="0" spc="-43" dirty="0" err="1" smtClean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разработки</a:t>
            </a:r>
            <a:endParaRPr lang="en-US" sz="4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75" y="1436966"/>
            <a:ext cx="552212" cy="5522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33907" y="1506082"/>
            <a:ext cx="3633311" cy="483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22" dirty="0" err="1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Разработка</a:t>
            </a: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</a:t>
            </a:r>
            <a:r>
              <a:rPr lang="ru-RU" sz="2150" kern="0" spc="-22" dirty="0" smtClean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меню</a:t>
            </a:r>
            <a:endParaRPr lang="en-US" sz="2150" kern="0" spc="-22" dirty="0" smtClean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275" y="2458316"/>
            <a:ext cx="6102625" cy="4011516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803275" y="6872739"/>
            <a:ext cx="38425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Bahnschrift Condensed" panose="020B0502040204020203" pitchFamily="34" charset="0"/>
                <a:ea typeface="Source Serif Pro"/>
                <a:cs typeface="Segoe UI Semibold" panose="020B0702040204020203" pitchFamily="34" charset="0"/>
              </a:rPr>
              <a:t>класс </a:t>
            </a:r>
            <a:r>
              <a:rPr lang="en-US" sz="2400" dirty="0">
                <a:solidFill>
                  <a:schemeClr val="bg1"/>
                </a:solidFill>
                <a:latin typeface="Bahnschrift Condensed" panose="020B0502040204020203" pitchFamily="34" charset="0"/>
                <a:ea typeface="Source Serif Pro"/>
                <a:cs typeface="Segoe UI Semibold" panose="020B0702040204020203" pitchFamily="34" charset="0"/>
              </a:rPr>
              <a:t>main menu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5446" y="2726563"/>
            <a:ext cx="6309907" cy="347502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665446" y="6872740"/>
            <a:ext cx="3566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Bahnschrift SemiBold Condensed" panose="020B0502040204020203" pitchFamily="34" charset="0"/>
                <a:ea typeface="Source Serif Pro"/>
              </a:rPr>
              <a:t>меню</a:t>
            </a:r>
            <a:endParaRPr lang="ru-RU" sz="2400" dirty="0">
              <a:solidFill>
                <a:schemeClr val="bg1"/>
              </a:solidFill>
              <a:latin typeface="Bahnschrift SemiBold Condensed" panose="020B0502040204020203" pitchFamily="34" charset="0"/>
              <a:ea typeface="Source Serif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3073" y="608648"/>
            <a:ext cx="6012180" cy="690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43" dirty="0" err="1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Ход</a:t>
            </a:r>
            <a:r>
              <a:rPr 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</a:t>
            </a:r>
            <a:r>
              <a:rPr lang="en-US" sz="4300" kern="0" spc="-43" dirty="0" err="1" smtClean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разработки</a:t>
            </a:r>
            <a:endParaRPr lang="ru-RU" altLang="en-US" sz="4300" kern="0" spc="-43" dirty="0">
              <a:solidFill>
                <a:srgbClr val="FA95AF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715" y="1515745"/>
            <a:ext cx="552212" cy="5522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23270" y="1612563"/>
            <a:ext cx="3633311" cy="6900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Разработка </a:t>
            </a:r>
            <a:r>
              <a:rPr lang="ru-RU" alt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поля</a:t>
            </a:r>
          </a:p>
        </p:txBody>
      </p:sp>
      <p:sp>
        <p:nvSpPr>
          <p:cNvPr id="9" name="Text 4"/>
          <p:cNvSpPr/>
          <p:nvPr/>
        </p:nvSpPr>
        <p:spPr>
          <a:xfrm>
            <a:off x="1723271" y="3154005"/>
            <a:ext cx="3633311" cy="10601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616360"/>
            <a:ext cx="5627727" cy="3845275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065" y="2636044"/>
            <a:ext cx="5021631" cy="396335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56122" y="6979920"/>
            <a:ext cx="4800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Отрисовка</a:t>
            </a:r>
            <a:r>
              <a:rPr lang="ru-RU" sz="2400" dirty="0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персонажей</a:t>
            </a:r>
            <a:endParaRPr lang="ru-RU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45502" y="6989839"/>
            <a:ext cx="525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Игровое поле</a:t>
            </a:r>
            <a:endParaRPr lang="ru-RU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3073" y="608648"/>
            <a:ext cx="6012180" cy="690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43" dirty="0" err="1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Ход</a:t>
            </a:r>
            <a:r>
              <a:rPr 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</a:t>
            </a:r>
            <a:r>
              <a:rPr lang="en-US" sz="4300" kern="0" spc="-43" dirty="0" err="1" smtClean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разработки</a:t>
            </a:r>
            <a:endParaRPr lang="en-US" sz="4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539" y="1541762"/>
            <a:ext cx="552212" cy="5522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23271" y="1598674"/>
            <a:ext cx="3633470" cy="990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22" dirty="0" err="1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Разработка</a:t>
            </a: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</a:t>
            </a:r>
            <a:r>
              <a:rPr lang="ru-RU" altLang="en-US" sz="2150" kern="0" spc="-22" dirty="0" smtClean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настроек</a:t>
            </a:r>
            <a:endParaRPr lang="ru-RU" altLang="en-US" sz="21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723271" y="3154005"/>
            <a:ext cx="3633311" cy="10601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463" y="3154045"/>
            <a:ext cx="5380925" cy="4355753"/>
          </a:xfrm>
          <a:prstGeom prst="rect">
            <a:avLst/>
          </a:prstGeom>
        </p:spPr>
      </p:pic>
      <p:sp>
        <p:nvSpPr>
          <p:cNvPr id="11" name="Текстовое поле 10"/>
          <p:cNvSpPr txBox="1"/>
          <p:nvPr/>
        </p:nvSpPr>
        <p:spPr>
          <a:xfrm>
            <a:off x="849463" y="2393795"/>
            <a:ext cx="4318635" cy="4385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ru-RU" altLang="en-US" sz="2400" kern="0" spc="-22" dirty="0">
                <a:solidFill>
                  <a:srgbClr val="E0D6DE"/>
                </a:solidFill>
                <a:latin typeface="Bahnschrift SemiBold Condensed" panose="020B0502040204020203" pitchFamily="34" charset="0"/>
                <a:ea typeface="Anton" pitchFamily="34" charset="-122"/>
                <a:cs typeface="Anton" pitchFamily="34" charset="-120"/>
                <a:sym typeface="+mn-ea"/>
              </a:rPr>
              <a:t>Сохранение измениений и выход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0464" y="3154005"/>
            <a:ext cx="6875890" cy="338036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40464" y="2461362"/>
            <a:ext cx="259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Игровые настройки</a:t>
            </a:r>
            <a:endParaRPr lang="ru-RU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1114187"/>
            <a:ext cx="5414963" cy="6768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Результат работы</a:t>
            </a:r>
            <a:endParaRPr lang="en-US" sz="4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655" y="2224207"/>
            <a:ext cx="2163842" cy="15943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118" y="3011329"/>
            <a:ext cx="86797" cy="433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35072" y="2440781"/>
            <a:ext cx="3642836" cy="3383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Создано меню </a:t>
            </a:r>
          </a:p>
        </p:txBody>
      </p:sp>
      <p:sp>
        <p:nvSpPr>
          <p:cNvPr id="6" name="Text 3"/>
          <p:cNvSpPr/>
          <p:nvPr/>
        </p:nvSpPr>
        <p:spPr>
          <a:xfrm>
            <a:off x="5335072" y="2909054"/>
            <a:ext cx="8320683" cy="6929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Возможность выбрать уровень</a:t>
            </a:r>
            <a:r>
              <a:rPr lang="en-US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выйти из приложения</a:t>
            </a:r>
            <a:r>
              <a:rPr lang="en-US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начать игровой процесс и зайти в настройки</a:t>
            </a:r>
            <a:r>
              <a:rPr 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2551" y="3830360"/>
            <a:ext cx="8645723" cy="15240"/>
          </a:xfrm>
          <a:prstGeom prst="roundRect">
            <a:avLst>
              <a:gd name="adj" fmla="val 213188"/>
            </a:avLst>
          </a:prstGeom>
          <a:solidFill>
            <a:srgbClr val="575757"/>
          </a:solidFill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734" y="3872627"/>
            <a:ext cx="4327684" cy="159436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0973" y="4453176"/>
            <a:ext cx="131088" cy="433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6993" y="4089202"/>
            <a:ext cx="2707481" cy="3383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С</a:t>
            </a: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озданы настройки</a:t>
            </a:r>
            <a:r>
              <a:rPr lang="en-US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, </a:t>
            </a: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кнопки</a:t>
            </a:r>
            <a:r>
              <a:rPr lang="en-US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, </a:t>
            </a: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звуки</a:t>
            </a:r>
            <a:r>
              <a:rPr lang="en-US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, </a:t>
            </a: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поле</a:t>
            </a:r>
          </a:p>
        </p:txBody>
      </p:sp>
      <p:sp>
        <p:nvSpPr>
          <p:cNvPr id="11" name="Text 7"/>
          <p:cNvSpPr/>
          <p:nvPr/>
        </p:nvSpPr>
        <p:spPr>
          <a:xfrm>
            <a:off x="6416993" y="4557474"/>
            <a:ext cx="7238762" cy="6929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Моментальная заггрузка поля</a:t>
            </a:r>
            <a:r>
              <a:rPr lang="en-US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 </a:t>
            </a: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Возможность поменять настройки</a:t>
            </a:r>
            <a:r>
              <a:rPr 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4472" y="5478780"/>
            <a:ext cx="7563803" cy="15240"/>
          </a:xfrm>
          <a:prstGeom prst="roundRect">
            <a:avLst>
              <a:gd name="adj" fmla="val 213188"/>
            </a:avLst>
          </a:prstGeom>
          <a:solidFill>
            <a:srgbClr val="575757"/>
          </a:solidFill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813" y="5521047"/>
            <a:ext cx="6491526" cy="159436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0973" y="6101596"/>
            <a:ext cx="131088" cy="433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8913" y="5737622"/>
            <a:ext cx="2794992" cy="3383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Игровой Процесс</a:t>
            </a:r>
            <a:endParaRPr lang="en-US" altLang="ru-RU" sz="2100" kern="0" spc="-21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498913" y="6205895"/>
            <a:ext cx="6156841" cy="6929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Возможность управления пресонажем и борба с башнями и противниками</a:t>
            </a:r>
            <a:r>
              <a:rPr 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5472"/>
            <a:ext cx="616327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Перспектива развития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77879"/>
            <a:ext cx="2173724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</p:spPr>
      </p:sp>
      <p:sp>
        <p:nvSpPr>
          <p:cNvPr id="4" name="Text 2"/>
          <p:cNvSpPr/>
          <p:nvPr/>
        </p:nvSpPr>
        <p:spPr>
          <a:xfrm>
            <a:off x="1020604" y="2686050"/>
            <a:ext cx="90845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304693"/>
            <a:ext cx="360580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Расширение функционала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795111"/>
            <a:ext cx="10415468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Внедрение новых функций и возможностей для дальнейшего улучшения эффективности и расширения функционала.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75757"/>
          </a:solidFill>
        </p:spPr>
      </p:sp>
      <p:sp>
        <p:nvSpPr>
          <p:cNvPr id="8" name="Shape 6"/>
          <p:cNvSpPr/>
          <p:nvPr/>
        </p:nvSpPr>
        <p:spPr>
          <a:xfrm>
            <a:off x="793790" y="3861078"/>
            <a:ext cx="4347567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</p:spPr>
      </p:sp>
      <p:sp>
        <p:nvSpPr>
          <p:cNvPr id="9" name="Text 7"/>
          <p:cNvSpPr/>
          <p:nvPr/>
        </p:nvSpPr>
        <p:spPr>
          <a:xfrm>
            <a:off x="1020604" y="4469249"/>
            <a:ext cx="137279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087892"/>
            <a:ext cx="457033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Создаие мультиплеера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578310"/>
            <a:ext cx="824162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Создани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е игры по сети и среды для мультиплеера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515689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75757"/>
          </a:solidFill>
        </p:spPr>
      </p:sp>
      <p:sp>
        <p:nvSpPr>
          <p:cNvPr id="13" name="Shape 11"/>
          <p:cNvSpPr/>
          <p:nvPr/>
        </p:nvSpPr>
        <p:spPr>
          <a:xfrm>
            <a:off x="793790" y="5644277"/>
            <a:ext cx="6521410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</p:spPr>
      </p:sp>
      <p:sp>
        <p:nvSpPr>
          <p:cNvPr id="14" name="Text 12"/>
          <p:cNvSpPr/>
          <p:nvPr/>
        </p:nvSpPr>
        <p:spPr>
          <a:xfrm>
            <a:off x="1020604" y="6252448"/>
            <a:ext cx="137279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871091"/>
            <a:ext cx="308669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Поддержка и развитие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361509"/>
            <a:ext cx="606778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Обеспечение постоянной поддержки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пользователей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и развития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игры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а также адаптация к меняющимся потребностям рынка.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331</Words>
  <Application>Microsoft Office PowerPoint</Application>
  <PresentationFormat>Произвольный</PresentationFormat>
  <Paragraphs>88</Paragraphs>
  <Slides>10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21" baseType="lpstr">
      <vt:lpstr>Franklin Gothic Demi</vt:lpstr>
      <vt:lpstr>Bahnschrift SemiBold Condensed</vt:lpstr>
      <vt:lpstr>Segoe UI Semibold</vt:lpstr>
      <vt:lpstr>Fira Sans</vt:lpstr>
      <vt:lpstr>Bahnschrift Condensed</vt:lpstr>
      <vt:lpstr>Calibri</vt:lpstr>
      <vt:lpstr>Anton</vt:lpstr>
      <vt:lpstr>Arial</vt:lpstr>
      <vt:lpstr>Source Serif Pro</vt:lpstr>
      <vt:lpstr>Office Theme</vt:lpstr>
      <vt:lpstr>1_Office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Полина</cp:lastModifiedBy>
  <cp:revision>6</cp:revision>
  <dcterms:created xsi:type="dcterms:W3CDTF">2025-02-01T13:20:00Z</dcterms:created>
  <dcterms:modified xsi:type="dcterms:W3CDTF">2025-02-07T20:21:14Z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20AA2C4F04964DC9A33E307F8BA27841_13</vt:lpwstr>
  </property>
  <property fmtid="{D5CDD505-2E9C-101B-9397-08002B2CF9AE}" pid="3" name="KSOProductBuildVer">
    <vt:lpwstr>1049-12.2.0.19805</vt:lpwstr>
  </property>
</Properties>
</file>